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Nunito" pitchFamily="2" charset="77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Slab" pitchFamily="2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787616f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787616f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787616f1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787616f1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787616f1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787616f1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787616f1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787616f1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787616f1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787616f1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787616f1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787616f1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87616f1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87616f1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787616f1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787616f1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787616f1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787616f1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e602ddc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e602ddc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e602dd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e602dd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787616f1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787616f1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69fb99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769fb99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769fb99a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769fb99a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787616f1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787616f1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787616f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787616f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uleth.ca/education/programs-degrees/undergraduate-program/field-experiences/ps-iii/forms-guideline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Nunito"/>
                <a:ea typeface="Nunito"/>
                <a:cs typeface="Nunito"/>
                <a:sym typeface="Nunito"/>
              </a:rPr>
              <a:t>PS III Internships</a:t>
            </a:r>
            <a:endParaRPr sz="5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28972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>
                <a:latin typeface="Nunito"/>
                <a:ea typeface="Nunito"/>
                <a:cs typeface="Nunito"/>
                <a:sym typeface="Nunito"/>
              </a:rPr>
              <a:t>Q &amp; A</a:t>
            </a:r>
            <a:endParaRPr sz="5000"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228450" y="155845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PS III Student Information Forms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2"/>
          </p:nvPr>
        </p:nvSpPr>
        <p:spPr>
          <a:xfrm>
            <a:off x="4731300" y="724200"/>
            <a:ext cx="4244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Fall 2021: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 Due mid-March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Spring 2022: 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Due end of September</a:t>
            </a:r>
            <a:endParaRPr sz="25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7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87900" y="14953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What if I change my mind about Out of Zone?</a:t>
            </a:r>
            <a:endParaRPr sz="40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23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What if I don’t know where I will be living in the fall?</a:t>
            </a:r>
            <a:endParaRPr sz="400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87900" y="1412575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What about Out of Province Internships?</a:t>
            </a:r>
            <a:endParaRPr sz="40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PS III - Out of Province Locations</a:t>
            </a:r>
            <a:endParaRPr i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87900" y="1322250"/>
            <a:ext cx="79953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If you complete PS I and PS II Out of Province, you </a:t>
            </a:r>
            <a:r>
              <a:rPr lang="en" sz="2400" i="1" u="sng">
                <a:latin typeface="Nunito"/>
                <a:ea typeface="Nunito"/>
                <a:cs typeface="Nunito"/>
                <a:sym typeface="Nunito"/>
              </a:rPr>
              <a:t>must</a:t>
            </a:r>
            <a:r>
              <a:rPr lang="en" sz="2400">
                <a:latin typeface="Nunito"/>
                <a:ea typeface="Nunito"/>
                <a:cs typeface="Nunito"/>
                <a:sym typeface="Nunito"/>
              </a:rPr>
              <a:t> return to Alberta for PS III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2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Student teachers must have completed a minimum of 5 weeks of practicum in Alberta (according to current ATA information)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99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Out of Province and Out of Zone location preferences are not guaranteed.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9585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3901975" y="461275"/>
            <a:ext cx="51435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A few important resources:</a:t>
            </a:r>
            <a:endParaRPr sz="31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Nunito"/>
              <a:buChar char="●"/>
            </a:pPr>
            <a:r>
              <a:rPr lang="en" sz="1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Student Handbook p. 28-30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Nunito"/>
              <a:buChar char="●"/>
            </a:pPr>
            <a:r>
              <a:rPr lang="en" sz="19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https://www.uleth.ca/education/programs-degrees/undergraduate-program/field-experiences/ps-iii/forms-guidelines</a:t>
            </a: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Nunito"/>
              <a:buChar char="●"/>
            </a:pPr>
            <a:r>
              <a:rPr lang="en" sz="1900" i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Any changes to your student information should be emailed to: jaime.iwaasa@uleth.ca</a:t>
            </a:r>
            <a:endParaRPr sz="1900" i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2349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Nunito"/>
              <a:buChar char="●"/>
            </a:pPr>
            <a:endParaRPr sz="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4977950" y="1471700"/>
            <a:ext cx="30033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i="1"/>
              <a:t>???</a:t>
            </a:r>
            <a:endParaRPr sz="5000" i="1"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350" y="1365225"/>
            <a:ext cx="3266694" cy="21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 few things to consider...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9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"/>
                <a:ea typeface="Nunito"/>
                <a:cs typeface="Nunito"/>
                <a:sym typeface="Nunito"/>
              </a:rPr>
              <a:t>FAQ from students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975" y="1343275"/>
            <a:ext cx="3776525" cy="26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1353475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When is PS III offered?</a:t>
            </a:r>
            <a:endParaRPr sz="4000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PS III Semesters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7900" y="1322250"/>
            <a:ext cx="41841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Fall 2021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Secondary Internships (Grade 7-12)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Out of Zone (any grade)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ECE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Indigenous Education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Technology in Education (Secondary)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4756200" y="1322300"/>
            <a:ext cx="3999900" cy="35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Spring 2022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Elementary Internships (Grade K-6)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Font typeface="Nunito"/>
              <a:buChar char="●"/>
            </a:pPr>
            <a:r>
              <a:rPr lang="en" sz="2400">
                <a:latin typeface="Nunito"/>
                <a:ea typeface="Nunito"/>
                <a:cs typeface="Nunito"/>
                <a:sym typeface="Nunito"/>
              </a:rPr>
              <a:t>Out of Zone (any grade)*</a:t>
            </a:r>
            <a:endParaRPr sz="24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ECE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Inclusive Education (Zone 6 only)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unito"/>
              <a:buChar char="●"/>
            </a:pPr>
            <a:r>
              <a:rPr lang="en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Technology in Education (Elementary)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650" y="152400"/>
            <a:ext cx="590270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4954325" y="2814125"/>
            <a:ext cx="685800" cy="27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468225" y="3687800"/>
            <a:ext cx="685800" cy="272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1537150"/>
            <a:ext cx="8368200" cy="18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When are Out of Zone and Specialization applications due?</a:t>
            </a:r>
            <a:endParaRPr sz="40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75750" y="18186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Out of Zone Application Deadlines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4731300" y="724200"/>
            <a:ext cx="4244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Fall 2021: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 Due January 31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Spring 2022: 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Due August 15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75750" y="18186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Specialization Application Deadline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731300" y="724200"/>
            <a:ext cx="4244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Fall 2021: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 Due mid-March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Spring 2022: </a:t>
            </a:r>
            <a:r>
              <a:rPr lang="en" sz="2500">
                <a:latin typeface="Nunito"/>
                <a:ea typeface="Nunito"/>
                <a:cs typeface="Nunito"/>
                <a:sym typeface="Nunito"/>
              </a:rPr>
              <a:t>Due end of September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87900" y="1495350"/>
            <a:ext cx="83682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i="1"/>
              <a:t>Q: If I have requested a Calgary internship location, can I leave the school names blank?</a:t>
            </a:r>
            <a:endParaRPr sz="40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Macintosh PowerPoint</Application>
  <PresentationFormat>On-screen Show (16:9)</PresentationFormat>
  <Paragraphs>46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Nunito</vt:lpstr>
      <vt:lpstr>Roboto Slab</vt:lpstr>
      <vt:lpstr>Roboto</vt:lpstr>
      <vt:lpstr>Arial</vt:lpstr>
      <vt:lpstr>Marina</vt:lpstr>
      <vt:lpstr>PS III Internships</vt:lpstr>
      <vt:lpstr>A few things to consider...</vt:lpstr>
      <vt:lpstr>Q: When is PS III offered?</vt:lpstr>
      <vt:lpstr>PS III Semesters</vt:lpstr>
      <vt:lpstr>PowerPoint Presentation</vt:lpstr>
      <vt:lpstr>Q: When are Out of Zone and Specialization applications due?</vt:lpstr>
      <vt:lpstr>Out of Zone Application Deadlines</vt:lpstr>
      <vt:lpstr>Specialization Application Deadline</vt:lpstr>
      <vt:lpstr>Q: If I have requested a Calgary internship location, can I leave the school names blank?</vt:lpstr>
      <vt:lpstr>PS III Student Information Forms</vt:lpstr>
      <vt:lpstr>PowerPoint Presentation</vt:lpstr>
      <vt:lpstr>Q: What if I change my mind about Out of Zone?</vt:lpstr>
      <vt:lpstr>Q: What if I don’t know where I will be living in the fall?</vt:lpstr>
      <vt:lpstr>Q: What about Out of Province Internships?</vt:lpstr>
      <vt:lpstr>PS III - Out of Province Locations</vt:lpstr>
      <vt:lpstr>PowerPoint Presentation</vt:lpstr>
      <vt:lpstr>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III Internships</dc:title>
  <cp:lastModifiedBy>Iwaasa, Jaime</cp:lastModifiedBy>
  <cp:revision>1</cp:revision>
  <dcterms:modified xsi:type="dcterms:W3CDTF">2021-01-21T21:46:37Z</dcterms:modified>
</cp:coreProperties>
</file>